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50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9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1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5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09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03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10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4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76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5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62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4BD17-37BA-4500-9A78-1139E26D5233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0CF40-D2D9-4959-81C5-1198D78D2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9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984" y="861466"/>
            <a:ext cx="8071344" cy="547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56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典子</dc:creator>
  <cp:lastModifiedBy>藤井 典子</cp:lastModifiedBy>
  <cp:revision>1</cp:revision>
  <dcterms:created xsi:type="dcterms:W3CDTF">2025-01-30T09:14:36Z</dcterms:created>
  <dcterms:modified xsi:type="dcterms:W3CDTF">2025-01-30T09:15:10Z</dcterms:modified>
</cp:coreProperties>
</file>